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AFDFB7-230C-4FB3-94DE-DA039A0EA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635EF7D-BAEA-469B-982E-1C168F98F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4A8A9D-D6DA-4085-BF8B-6A4227BBC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9DE1-3E04-400F-8613-4D7DF3C9910C}" type="datetimeFigureOut">
              <a:rPr lang="sv-SE" smtClean="0"/>
              <a:t>2021-03-11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55BA402-7023-4236-A524-3987B4304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A971C4-1DC7-4484-B3D4-6E82B52B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499F-8F35-4255-93FC-368F86538E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011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6CE153-2E15-4D8A-8B34-492EF8794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561DEA3-AA80-4B1F-A38E-E208ED0AC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93BC20A-428C-4A7E-BA35-41C3CEE76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9DE1-3E04-400F-8613-4D7DF3C9910C}" type="datetimeFigureOut">
              <a:rPr lang="sv-SE" smtClean="0"/>
              <a:t>2021-03-11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197063B-5C12-437F-AED6-DEF87E800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9E361-D16B-440C-BD4C-310C920CD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499F-8F35-4255-93FC-368F86538E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248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AA59801-BB29-4F5E-B215-80B0564984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FDA4523-632C-41E4-AAA4-64769C1B1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E28F93-ECC4-4882-9A4A-6D8D7B370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9DE1-3E04-400F-8613-4D7DF3C9910C}" type="datetimeFigureOut">
              <a:rPr lang="sv-SE" smtClean="0"/>
              <a:t>2021-03-11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782A88-0B33-4F74-A60F-795D84CD1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A05023-E5C8-481B-8522-8ED999DAC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499F-8F35-4255-93FC-368F86538E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834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558C9F-9D0C-43F5-8036-DAE173AF0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9BAD43-F2C5-4BAD-AFBF-7CA74A18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3341DB0-130C-4171-9D9C-02A97EF72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9DE1-3E04-400F-8613-4D7DF3C9910C}" type="datetimeFigureOut">
              <a:rPr lang="sv-SE" smtClean="0"/>
              <a:t>2021-03-11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CC3167-67CE-48AD-8EB1-36DB6A2E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21B1D6-A0DB-4602-9025-E6086ABDC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499F-8F35-4255-93FC-368F86538E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427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D00F6C-96DD-4063-BBA1-83D90C973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40594E5-EAD5-45A7-83C4-BC52070C1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33481E-2DEC-4432-8DDE-7216AA59C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9DE1-3E04-400F-8613-4D7DF3C9910C}" type="datetimeFigureOut">
              <a:rPr lang="sv-SE" smtClean="0"/>
              <a:t>2021-03-11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03B0C5-F827-49B2-BAF6-4251A07A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950C8E7-E5AD-4D3E-8F6F-673A09C89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499F-8F35-4255-93FC-368F86538E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773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625EB8-3A43-45C2-8969-DB4547EF1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28FCD5-DBEB-4FC5-BF2D-FA7F1AEF7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0CBAA52-7511-4AB9-9230-8E57D2CC8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D5747E5-D1CF-421B-BAD6-B5F6243AC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9DE1-3E04-400F-8613-4D7DF3C9910C}" type="datetimeFigureOut">
              <a:rPr lang="sv-SE" smtClean="0"/>
              <a:t>2021-03-11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66A184B-5AE9-4239-9ED8-F9CE4412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E359D0D-C8E8-4B79-96CE-98A1364D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499F-8F35-4255-93FC-368F86538E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561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25FD3F-C9FB-4A1A-969C-1AADCABC9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AE691F7-C7D3-4F94-B4A7-225E35ABB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49D644F-DD67-4B77-B093-3BB061587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D3C4F99-D937-48E0-9AFC-5CF129363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2B6FC4E-6334-4D49-9699-93124B1C1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B337681-C7AF-4FC4-8EA2-2F6780BEE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9DE1-3E04-400F-8613-4D7DF3C9910C}" type="datetimeFigureOut">
              <a:rPr lang="sv-SE" smtClean="0"/>
              <a:t>2021-03-11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CBCA178-DDD3-4816-885F-E8319A06A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F5C02F2-9C14-47B7-B13E-BDB3C645B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499F-8F35-4255-93FC-368F86538E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490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D61681-9903-4AFF-BA27-7EF8D68CE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99263E-6DF4-43BC-A594-745DB8C43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9DE1-3E04-400F-8613-4D7DF3C9910C}" type="datetimeFigureOut">
              <a:rPr lang="sv-SE" smtClean="0"/>
              <a:t>2021-03-11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C4649D8-8D4A-4A0F-BD21-98511E4C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78DABE6-110D-489D-9771-F4D201ACE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499F-8F35-4255-93FC-368F86538E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8375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A6D7260-6EE9-40D4-A71C-EE7286B22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9DE1-3E04-400F-8613-4D7DF3C9910C}" type="datetimeFigureOut">
              <a:rPr lang="sv-SE" smtClean="0"/>
              <a:t>2021-03-11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229F8E0-B683-4743-9570-F2E7F7CDD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CA61FA4-0A1D-4920-80DE-1E1134361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499F-8F35-4255-93FC-368F86538E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089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07DC6-CD7A-4EA6-AB57-CA0920908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8A5E40-88CA-479F-8CF4-2A77684A4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3AF8A0D-1D0B-4FBC-AF1B-3E84ABC4F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0DBA2C6-6F5B-4043-8C39-046CF7D35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9DE1-3E04-400F-8613-4D7DF3C9910C}" type="datetimeFigureOut">
              <a:rPr lang="sv-SE" smtClean="0"/>
              <a:t>2021-03-11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E197298-78C5-4F02-A0BB-D076B559C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96E5B34-9DE6-4A05-A417-2DC46FB9F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499F-8F35-4255-93FC-368F86538E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30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43B552-C03E-4BF6-8F57-36987981D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E4282DD-80F7-4AFA-8B02-3D18CAE7D5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FC53356-FBCB-4CC4-92E2-62BB58E6C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E8C4805-2315-4779-910B-61A0C28B6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9DE1-3E04-400F-8613-4D7DF3C9910C}" type="datetimeFigureOut">
              <a:rPr lang="sv-SE" smtClean="0"/>
              <a:t>2021-03-11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C9AAE7-2F6C-40AE-9E5D-940C8FCBF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5435FD1-A4FF-431D-973D-86D6203D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499F-8F35-4255-93FC-368F86538E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9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92B1A4A-6D10-42BE-BBD6-2752FCA34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D8E22A9-84E4-44FA-BD16-54D10C395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0FD705-09CC-4DB3-9858-0B269809F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89DE1-3E04-400F-8613-4D7DF3C9910C}" type="datetimeFigureOut">
              <a:rPr lang="sv-SE" smtClean="0"/>
              <a:t>2021-03-11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82CAA2-33BB-4CDC-AC6E-69F08FA39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5C20A7-841A-4E20-A62B-CDBBC3513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0499F-8F35-4255-93FC-368F86538E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717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Triangle 9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C37E9D4B-7BFA-4D10-B666-547BAC499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684E5265-7A3F-45DA-A29F-165E68E3E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63" y="1041716"/>
            <a:ext cx="7746709" cy="473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47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7E9D4B-7BFA-4D10-B666-547BAC499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238553E1-A9A9-4CB5-A2A8-182E03AE1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63" y="1432703"/>
            <a:ext cx="7746709" cy="395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376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Jörfalk</dc:creator>
  <cp:lastModifiedBy>Maria Jörfalk</cp:lastModifiedBy>
  <cp:revision>2</cp:revision>
  <dcterms:created xsi:type="dcterms:W3CDTF">2021-03-11T16:41:17Z</dcterms:created>
  <dcterms:modified xsi:type="dcterms:W3CDTF">2021-03-11T16:57:10Z</dcterms:modified>
</cp:coreProperties>
</file>