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0" r:id="rId3"/>
    <p:sldId id="269" r:id="rId4"/>
    <p:sldId id="601" r:id="rId5"/>
    <p:sldId id="602" r:id="rId6"/>
    <p:sldId id="600" r:id="rId7"/>
    <p:sldId id="603" r:id="rId8"/>
    <p:sldId id="604" r:id="rId9"/>
    <p:sldId id="605" r:id="rId10"/>
    <p:sldId id="606" r:id="rId11"/>
    <p:sldId id="607" r:id="rId12"/>
    <p:sldId id="263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07DD9B-E5B2-4C72-A858-DF8244763377}" v="15" dt="2021-03-14T19:23:29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Åström" userId="1ff347ca-0946-4d8b-a01b-8b2d1887da13" providerId="ADAL" clId="{A507DD9B-E5B2-4C72-A858-DF8244763377}"/>
    <pc:docChg chg="undo redo custSel addSld delSld modSld sldOrd">
      <pc:chgData name="Eva Åström" userId="1ff347ca-0946-4d8b-a01b-8b2d1887da13" providerId="ADAL" clId="{A507DD9B-E5B2-4C72-A858-DF8244763377}" dt="2021-03-14T19:31:49.986" v="1354" actId="255"/>
      <pc:docMkLst>
        <pc:docMk/>
      </pc:docMkLst>
      <pc:sldChg chg="modSp mod">
        <pc:chgData name="Eva Åström" userId="1ff347ca-0946-4d8b-a01b-8b2d1887da13" providerId="ADAL" clId="{A507DD9B-E5B2-4C72-A858-DF8244763377}" dt="2021-03-14T18:15:33.505" v="53" actId="20577"/>
        <pc:sldMkLst>
          <pc:docMk/>
          <pc:sldMk cId="819924113" sldId="260"/>
        </pc:sldMkLst>
        <pc:spChg chg="mod">
          <ac:chgData name="Eva Åström" userId="1ff347ca-0946-4d8b-a01b-8b2d1887da13" providerId="ADAL" clId="{A507DD9B-E5B2-4C72-A858-DF8244763377}" dt="2021-03-14T18:14:57.918" v="4"/>
          <ac:spMkLst>
            <pc:docMk/>
            <pc:sldMk cId="819924113" sldId="260"/>
            <ac:spMk id="2" creationId="{00000000-0000-0000-0000-000000000000}"/>
          </ac:spMkLst>
        </pc:spChg>
        <pc:spChg chg="mod">
          <ac:chgData name="Eva Åström" userId="1ff347ca-0946-4d8b-a01b-8b2d1887da13" providerId="ADAL" clId="{A507DD9B-E5B2-4C72-A858-DF8244763377}" dt="2021-03-14T18:15:33.505" v="53" actId="20577"/>
          <ac:spMkLst>
            <pc:docMk/>
            <pc:sldMk cId="819924113" sldId="260"/>
            <ac:spMk id="3" creationId="{00000000-0000-0000-0000-000000000000}"/>
          </ac:spMkLst>
        </pc:spChg>
      </pc:sldChg>
      <pc:sldChg chg="del">
        <pc:chgData name="Eva Åström" userId="1ff347ca-0946-4d8b-a01b-8b2d1887da13" providerId="ADAL" clId="{A507DD9B-E5B2-4C72-A858-DF8244763377}" dt="2021-03-14T18:16:23.145" v="54" actId="2696"/>
        <pc:sldMkLst>
          <pc:docMk/>
          <pc:sldMk cId="1995229683" sldId="264"/>
        </pc:sldMkLst>
      </pc:sldChg>
      <pc:sldChg chg="del">
        <pc:chgData name="Eva Åström" userId="1ff347ca-0946-4d8b-a01b-8b2d1887da13" providerId="ADAL" clId="{A507DD9B-E5B2-4C72-A858-DF8244763377}" dt="2021-03-14T18:19:56.735" v="133" actId="2696"/>
        <pc:sldMkLst>
          <pc:docMk/>
          <pc:sldMk cId="3467558743" sldId="266"/>
        </pc:sldMkLst>
      </pc:sldChg>
      <pc:sldChg chg="addSp delSp modSp del mod">
        <pc:chgData name="Eva Åström" userId="1ff347ca-0946-4d8b-a01b-8b2d1887da13" providerId="ADAL" clId="{A507DD9B-E5B2-4C72-A858-DF8244763377}" dt="2021-03-14T18:29:16.626" v="160" actId="2696"/>
        <pc:sldMkLst>
          <pc:docMk/>
          <pc:sldMk cId="297024203" sldId="268"/>
        </pc:sldMkLst>
        <pc:spChg chg="add del mod">
          <ac:chgData name="Eva Åström" userId="1ff347ca-0946-4d8b-a01b-8b2d1887da13" providerId="ADAL" clId="{A507DD9B-E5B2-4C72-A858-DF8244763377}" dt="2021-03-14T18:25:11.841" v="138"/>
          <ac:spMkLst>
            <pc:docMk/>
            <pc:sldMk cId="297024203" sldId="268"/>
            <ac:spMk id="5" creationId="{EF2124F7-A467-4246-BDE6-A39B599BB828}"/>
          </ac:spMkLst>
        </pc:spChg>
        <pc:spChg chg="add del mod">
          <ac:chgData name="Eva Åström" userId="1ff347ca-0946-4d8b-a01b-8b2d1887da13" providerId="ADAL" clId="{A507DD9B-E5B2-4C72-A858-DF8244763377}" dt="2021-03-14T18:28:09.693" v="155"/>
          <ac:spMkLst>
            <pc:docMk/>
            <pc:sldMk cId="297024203" sldId="268"/>
            <ac:spMk id="9" creationId="{E2EF9801-6CBC-4718-97F8-58F91DA7415C}"/>
          </ac:spMkLst>
        </pc:spChg>
        <pc:graphicFrameChg chg="del mod modGraphic">
          <ac:chgData name="Eva Åström" userId="1ff347ca-0946-4d8b-a01b-8b2d1887da13" providerId="ADAL" clId="{A507DD9B-E5B2-4C72-A858-DF8244763377}" dt="2021-03-14T18:25:06.969" v="136" actId="478"/>
          <ac:graphicFrameMkLst>
            <pc:docMk/>
            <pc:sldMk cId="297024203" sldId="268"/>
            <ac:graphicFrameMk id="6" creationId="{2C550CCF-75D0-421C-A9EE-7142D0F57C41}"/>
          </ac:graphicFrameMkLst>
        </pc:graphicFrameChg>
        <pc:graphicFrameChg chg="add del mod modGraphic">
          <ac:chgData name="Eva Åström" userId="1ff347ca-0946-4d8b-a01b-8b2d1887da13" providerId="ADAL" clId="{A507DD9B-E5B2-4C72-A858-DF8244763377}" dt="2021-03-14T18:27:08.349" v="153" actId="478"/>
          <ac:graphicFrameMkLst>
            <pc:docMk/>
            <pc:sldMk cId="297024203" sldId="268"/>
            <ac:graphicFrameMk id="7" creationId="{AD16B982-4D7E-44D3-96CC-79671BAB31A8}"/>
          </ac:graphicFrameMkLst>
        </pc:graphicFrameChg>
        <pc:graphicFrameChg chg="add mod modGraphic">
          <ac:chgData name="Eva Åström" userId="1ff347ca-0946-4d8b-a01b-8b2d1887da13" providerId="ADAL" clId="{A507DD9B-E5B2-4C72-A858-DF8244763377}" dt="2021-03-14T18:29:09.382" v="159" actId="14100"/>
          <ac:graphicFrameMkLst>
            <pc:docMk/>
            <pc:sldMk cId="297024203" sldId="268"/>
            <ac:graphicFrameMk id="10" creationId="{E12CA31E-EEB8-4A78-A50A-344B715CBF8F}"/>
          </ac:graphicFrameMkLst>
        </pc:graphicFrameChg>
      </pc:sldChg>
      <pc:sldChg chg="addSp delSp modSp mod ord">
        <pc:chgData name="Eva Åström" userId="1ff347ca-0946-4d8b-a01b-8b2d1887da13" providerId="ADAL" clId="{A507DD9B-E5B2-4C72-A858-DF8244763377}" dt="2021-03-14T18:19:41.369" v="132" actId="13926"/>
        <pc:sldMkLst>
          <pc:docMk/>
          <pc:sldMk cId="3725080488" sldId="269"/>
        </pc:sldMkLst>
        <pc:spChg chg="mod">
          <ac:chgData name="Eva Åström" userId="1ff347ca-0946-4d8b-a01b-8b2d1887da13" providerId="ADAL" clId="{A507DD9B-E5B2-4C72-A858-DF8244763377}" dt="2021-03-14T18:19:41.369" v="132" actId="13926"/>
          <ac:spMkLst>
            <pc:docMk/>
            <pc:sldMk cId="3725080488" sldId="269"/>
            <ac:spMk id="3" creationId="{0B303C15-1E65-43AD-95E6-D2E4E1211B94}"/>
          </ac:spMkLst>
        </pc:spChg>
        <pc:picChg chg="add del">
          <ac:chgData name="Eva Åström" userId="1ff347ca-0946-4d8b-a01b-8b2d1887da13" providerId="ADAL" clId="{A507DD9B-E5B2-4C72-A858-DF8244763377}" dt="2021-03-14T18:19:27.624" v="131" actId="478"/>
          <ac:picMkLst>
            <pc:docMk/>
            <pc:sldMk cId="3725080488" sldId="269"/>
            <ac:picMk id="6" creationId="{ED7EBED1-01FD-41E9-BBEC-713F04C7A045}"/>
          </ac:picMkLst>
        </pc:picChg>
      </pc:sldChg>
      <pc:sldChg chg="del">
        <pc:chgData name="Eva Åström" userId="1ff347ca-0946-4d8b-a01b-8b2d1887da13" providerId="ADAL" clId="{A507DD9B-E5B2-4C72-A858-DF8244763377}" dt="2021-03-14T19:16:11.197" v="1153" actId="2696"/>
        <pc:sldMkLst>
          <pc:docMk/>
          <pc:sldMk cId="2926919652" sldId="595"/>
        </pc:sldMkLst>
      </pc:sldChg>
      <pc:sldChg chg="del">
        <pc:chgData name="Eva Åström" userId="1ff347ca-0946-4d8b-a01b-8b2d1887da13" providerId="ADAL" clId="{A507DD9B-E5B2-4C72-A858-DF8244763377}" dt="2021-03-14T18:48:25.509" v="297" actId="2696"/>
        <pc:sldMkLst>
          <pc:docMk/>
          <pc:sldMk cId="2396412639" sldId="597"/>
        </pc:sldMkLst>
      </pc:sldChg>
      <pc:sldChg chg="del">
        <pc:chgData name="Eva Åström" userId="1ff347ca-0946-4d8b-a01b-8b2d1887da13" providerId="ADAL" clId="{A507DD9B-E5B2-4C72-A858-DF8244763377}" dt="2021-03-14T19:16:07.646" v="1152" actId="2696"/>
        <pc:sldMkLst>
          <pc:docMk/>
          <pc:sldMk cId="2949804490" sldId="598"/>
        </pc:sldMkLst>
      </pc:sldChg>
      <pc:sldChg chg="modSp mod ord">
        <pc:chgData name="Eva Åström" userId="1ff347ca-0946-4d8b-a01b-8b2d1887da13" providerId="ADAL" clId="{A507DD9B-E5B2-4C72-A858-DF8244763377}" dt="2021-03-14T19:26:46.421" v="1330" actId="20577"/>
        <pc:sldMkLst>
          <pc:docMk/>
          <pc:sldMk cId="623401164" sldId="600"/>
        </pc:sldMkLst>
        <pc:spChg chg="mod">
          <ac:chgData name="Eva Åström" userId="1ff347ca-0946-4d8b-a01b-8b2d1887da13" providerId="ADAL" clId="{A507DD9B-E5B2-4C72-A858-DF8244763377}" dt="2021-03-14T19:05:51.959" v="903" actId="20577"/>
          <ac:spMkLst>
            <pc:docMk/>
            <pc:sldMk cId="623401164" sldId="600"/>
            <ac:spMk id="8" creationId="{ED070F53-21AB-434E-8ED4-645E50BE5D3E}"/>
          </ac:spMkLst>
        </pc:spChg>
        <pc:spChg chg="mod">
          <ac:chgData name="Eva Åström" userId="1ff347ca-0946-4d8b-a01b-8b2d1887da13" providerId="ADAL" clId="{A507DD9B-E5B2-4C72-A858-DF8244763377}" dt="2021-03-14T19:26:46.421" v="1330" actId="20577"/>
          <ac:spMkLst>
            <pc:docMk/>
            <pc:sldMk cId="623401164" sldId="600"/>
            <ac:spMk id="9" creationId="{A57D1104-E640-4EB2-BFC2-DD525267833F}"/>
          </ac:spMkLst>
        </pc:spChg>
      </pc:sldChg>
      <pc:sldChg chg="addSp delSp modSp new mod">
        <pc:chgData name="Eva Åström" userId="1ff347ca-0946-4d8b-a01b-8b2d1887da13" providerId="ADAL" clId="{A507DD9B-E5B2-4C72-A858-DF8244763377}" dt="2021-03-14T18:49:03.648" v="367" actId="20577"/>
        <pc:sldMkLst>
          <pc:docMk/>
          <pc:sldMk cId="4161914417" sldId="601"/>
        </pc:sldMkLst>
        <pc:spChg chg="mod">
          <ac:chgData name="Eva Åström" userId="1ff347ca-0946-4d8b-a01b-8b2d1887da13" providerId="ADAL" clId="{A507DD9B-E5B2-4C72-A858-DF8244763377}" dt="2021-03-14T18:49:03.648" v="367" actId="20577"/>
          <ac:spMkLst>
            <pc:docMk/>
            <pc:sldMk cId="4161914417" sldId="601"/>
            <ac:spMk id="2" creationId="{30BA0ACD-9FDB-42FD-8076-27CAD7BFC707}"/>
          </ac:spMkLst>
        </pc:spChg>
        <pc:spChg chg="del mod">
          <ac:chgData name="Eva Åström" userId="1ff347ca-0946-4d8b-a01b-8b2d1887da13" providerId="ADAL" clId="{A507DD9B-E5B2-4C72-A858-DF8244763377}" dt="2021-03-14T18:37:50.191" v="163"/>
          <ac:spMkLst>
            <pc:docMk/>
            <pc:sldMk cId="4161914417" sldId="601"/>
            <ac:spMk id="3" creationId="{416CA5EB-D1FB-4770-912D-2D394DFF502E}"/>
          </ac:spMkLst>
        </pc:spChg>
        <pc:graphicFrameChg chg="add mod modGraphic">
          <ac:chgData name="Eva Åström" userId="1ff347ca-0946-4d8b-a01b-8b2d1887da13" providerId="ADAL" clId="{A507DD9B-E5B2-4C72-A858-DF8244763377}" dt="2021-03-14T18:47:12.595" v="296" actId="13926"/>
          <ac:graphicFrameMkLst>
            <pc:docMk/>
            <pc:sldMk cId="4161914417" sldId="601"/>
            <ac:graphicFrameMk id="5" creationId="{DC32E511-6B86-497E-A530-5FE6F77F78E1}"/>
          </ac:graphicFrameMkLst>
        </pc:graphicFrameChg>
      </pc:sldChg>
      <pc:sldChg chg="modSp new mod ord">
        <pc:chgData name="Eva Åström" userId="1ff347ca-0946-4d8b-a01b-8b2d1887da13" providerId="ADAL" clId="{A507DD9B-E5B2-4C72-A858-DF8244763377}" dt="2021-03-14T19:25:34.553" v="1323"/>
        <pc:sldMkLst>
          <pc:docMk/>
          <pc:sldMk cId="3795704997" sldId="602"/>
        </pc:sldMkLst>
        <pc:spChg chg="mod">
          <ac:chgData name="Eva Åström" userId="1ff347ca-0946-4d8b-a01b-8b2d1887da13" providerId="ADAL" clId="{A507DD9B-E5B2-4C72-A858-DF8244763377}" dt="2021-03-14T18:51:18.242" v="399" actId="20577"/>
          <ac:spMkLst>
            <pc:docMk/>
            <pc:sldMk cId="3795704997" sldId="602"/>
            <ac:spMk id="2" creationId="{677F46EF-4020-4BD3-870F-9D44E741775A}"/>
          </ac:spMkLst>
        </pc:spChg>
        <pc:spChg chg="mod">
          <ac:chgData name="Eva Åström" userId="1ff347ca-0946-4d8b-a01b-8b2d1887da13" providerId="ADAL" clId="{A507DD9B-E5B2-4C72-A858-DF8244763377}" dt="2021-03-14T19:07:24.808" v="912" actId="20577"/>
          <ac:spMkLst>
            <pc:docMk/>
            <pc:sldMk cId="3795704997" sldId="602"/>
            <ac:spMk id="3" creationId="{2ACFB583-F66A-411E-ACE2-A46E057AF89A}"/>
          </ac:spMkLst>
        </pc:spChg>
      </pc:sldChg>
      <pc:sldChg chg="modSp new mod">
        <pc:chgData name="Eva Åström" userId="1ff347ca-0946-4d8b-a01b-8b2d1887da13" providerId="ADAL" clId="{A507DD9B-E5B2-4C72-A858-DF8244763377}" dt="2021-03-14T19:30:23.979" v="1350" actId="20577"/>
        <pc:sldMkLst>
          <pc:docMk/>
          <pc:sldMk cId="1279897469" sldId="603"/>
        </pc:sldMkLst>
        <pc:spChg chg="mod">
          <ac:chgData name="Eva Åström" userId="1ff347ca-0946-4d8b-a01b-8b2d1887da13" providerId="ADAL" clId="{A507DD9B-E5B2-4C72-A858-DF8244763377}" dt="2021-03-14T19:27:07.246" v="1346" actId="20577"/>
          <ac:spMkLst>
            <pc:docMk/>
            <pc:sldMk cId="1279897469" sldId="603"/>
            <ac:spMk id="2" creationId="{7D706245-CD6C-42A8-B8C9-AEEA73157514}"/>
          </ac:spMkLst>
        </pc:spChg>
        <pc:spChg chg="mod">
          <ac:chgData name="Eva Åström" userId="1ff347ca-0946-4d8b-a01b-8b2d1887da13" providerId="ADAL" clId="{A507DD9B-E5B2-4C72-A858-DF8244763377}" dt="2021-03-14T19:30:23.979" v="1350" actId="20577"/>
          <ac:spMkLst>
            <pc:docMk/>
            <pc:sldMk cId="1279897469" sldId="603"/>
            <ac:spMk id="3" creationId="{BDA11CEC-644C-4364-9B08-141B6805AC91}"/>
          </ac:spMkLst>
        </pc:spChg>
      </pc:sldChg>
      <pc:sldChg chg="addSp delSp modSp new mod modClrScheme chgLayout">
        <pc:chgData name="Eva Åström" userId="1ff347ca-0946-4d8b-a01b-8b2d1887da13" providerId="ADAL" clId="{A507DD9B-E5B2-4C72-A858-DF8244763377}" dt="2021-03-14T19:31:16.095" v="1353" actId="120"/>
        <pc:sldMkLst>
          <pc:docMk/>
          <pc:sldMk cId="860374624" sldId="604"/>
        </pc:sldMkLst>
        <pc:spChg chg="mod">
          <ac:chgData name="Eva Åström" userId="1ff347ca-0946-4d8b-a01b-8b2d1887da13" providerId="ADAL" clId="{A507DD9B-E5B2-4C72-A858-DF8244763377}" dt="2021-03-14T19:31:16.095" v="1353" actId="120"/>
          <ac:spMkLst>
            <pc:docMk/>
            <pc:sldMk cId="860374624" sldId="604"/>
            <ac:spMk id="2" creationId="{5E2A75E1-01D0-4514-878B-0F01D08E3A12}"/>
          </ac:spMkLst>
        </pc:spChg>
        <pc:spChg chg="del mod">
          <ac:chgData name="Eva Åström" userId="1ff347ca-0946-4d8b-a01b-8b2d1887da13" providerId="ADAL" clId="{A507DD9B-E5B2-4C72-A858-DF8244763377}" dt="2021-03-14T19:14:51.438" v="1143"/>
          <ac:spMkLst>
            <pc:docMk/>
            <pc:sldMk cId="860374624" sldId="604"/>
            <ac:spMk id="3" creationId="{BA596A24-540A-466E-BB2B-AD8E67F828DF}"/>
          </ac:spMkLst>
        </pc:spChg>
        <pc:spChg chg="mod ord">
          <ac:chgData name="Eva Åström" userId="1ff347ca-0946-4d8b-a01b-8b2d1887da13" providerId="ADAL" clId="{A507DD9B-E5B2-4C72-A858-DF8244763377}" dt="2021-03-14T19:15:31.827" v="1149" actId="26606"/>
          <ac:spMkLst>
            <pc:docMk/>
            <pc:sldMk cId="860374624" sldId="604"/>
            <ac:spMk id="4" creationId="{D55F4002-34CB-4A4D-BD52-4D82A0149496}"/>
          </ac:spMkLst>
        </pc:spChg>
        <pc:picChg chg="add mod">
          <ac:chgData name="Eva Åström" userId="1ff347ca-0946-4d8b-a01b-8b2d1887da13" providerId="ADAL" clId="{A507DD9B-E5B2-4C72-A858-DF8244763377}" dt="2021-03-14T19:15:31.827" v="1149" actId="26606"/>
          <ac:picMkLst>
            <pc:docMk/>
            <pc:sldMk cId="860374624" sldId="604"/>
            <ac:picMk id="5" creationId="{A85B3B13-B8F9-478A-84E4-D83F841CE7A9}"/>
          </ac:picMkLst>
        </pc:picChg>
      </pc:sldChg>
      <pc:sldChg chg="addSp delSp modSp new mod modClrScheme chgLayout">
        <pc:chgData name="Eva Åström" userId="1ff347ca-0946-4d8b-a01b-8b2d1887da13" providerId="ADAL" clId="{A507DD9B-E5B2-4C72-A858-DF8244763377}" dt="2021-03-14T19:21:31.052" v="1241" actId="20577"/>
        <pc:sldMkLst>
          <pc:docMk/>
          <pc:sldMk cId="1914484784" sldId="605"/>
        </pc:sldMkLst>
        <pc:spChg chg="del">
          <ac:chgData name="Eva Åström" userId="1ff347ca-0946-4d8b-a01b-8b2d1887da13" providerId="ADAL" clId="{A507DD9B-E5B2-4C72-A858-DF8244763377}" dt="2021-03-14T19:18:03.624" v="1156" actId="26606"/>
          <ac:spMkLst>
            <pc:docMk/>
            <pc:sldMk cId="1914484784" sldId="605"/>
            <ac:spMk id="2" creationId="{45845B40-5DDE-4A49-9A5F-21F452273A56}"/>
          </ac:spMkLst>
        </pc:spChg>
        <pc:spChg chg="del">
          <ac:chgData name="Eva Åström" userId="1ff347ca-0946-4d8b-a01b-8b2d1887da13" providerId="ADAL" clId="{A507DD9B-E5B2-4C72-A858-DF8244763377}" dt="2021-03-14T19:17:53.813" v="1155"/>
          <ac:spMkLst>
            <pc:docMk/>
            <pc:sldMk cId="1914484784" sldId="605"/>
            <ac:spMk id="3" creationId="{88E473B9-C905-4989-B6F6-F588CA3AD6A1}"/>
          </ac:spMkLst>
        </pc:spChg>
        <pc:spChg chg="mod ord">
          <ac:chgData name="Eva Åström" userId="1ff347ca-0946-4d8b-a01b-8b2d1887da13" providerId="ADAL" clId="{A507DD9B-E5B2-4C72-A858-DF8244763377}" dt="2021-03-14T19:19:14.225" v="1185" actId="26606"/>
          <ac:spMkLst>
            <pc:docMk/>
            <pc:sldMk cId="1914484784" sldId="605"/>
            <ac:spMk id="4" creationId="{31C1C8D2-8F4E-45ED-B117-594CAB316C32}"/>
          </ac:spMkLst>
        </pc:spChg>
        <pc:spChg chg="add mod">
          <ac:chgData name="Eva Åström" userId="1ff347ca-0946-4d8b-a01b-8b2d1887da13" providerId="ADAL" clId="{A507DD9B-E5B2-4C72-A858-DF8244763377}" dt="2021-03-14T19:21:31.052" v="1241" actId="20577"/>
          <ac:spMkLst>
            <pc:docMk/>
            <pc:sldMk cId="1914484784" sldId="605"/>
            <ac:spMk id="10" creationId="{B459FB44-7623-46D2-AE48-D426FBF6DD92}"/>
          </ac:spMkLst>
        </pc:spChg>
        <pc:picChg chg="add mod">
          <ac:chgData name="Eva Åström" userId="1ff347ca-0946-4d8b-a01b-8b2d1887da13" providerId="ADAL" clId="{A507DD9B-E5B2-4C72-A858-DF8244763377}" dt="2021-03-14T19:19:27.802" v="1188" actId="14100"/>
          <ac:picMkLst>
            <pc:docMk/>
            <pc:sldMk cId="1914484784" sldId="605"/>
            <ac:picMk id="5" creationId="{6CE07277-2184-469A-856F-D7C71EE8B47B}"/>
          </ac:picMkLst>
        </pc:picChg>
      </pc:sldChg>
      <pc:sldChg chg="addSp delSp modSp new mod modClrScheme chgLayout">
        <pc:chgData name="Eva Åström" userId="1ff347ca-0946-4d8b-a01b-8b2d1887da13" providerId="ADAL" clId="{A507DD9B-E5B2-4C72-A858-DF8244763377}" dt="2021-03-14T19:31:05.757" v="1352" actId="120"/>
        <pc:sldMkLst>
          <pc:docMk/>
          <pc:sldMk cId="3416563641" sldId="606"/>
        </pc:sldMkLst>
        <pc:spChg chg="mod">
          <ac:chgData name="Eva Åström" userId="1ff347ca-0946-4d8b-a01b-8b2d1887da13" providerId="ADAL" clId="{A507DD9B-E5B2-4C72-A858-DF8244763377}" dt="2021-03-14T19:31:05.757" v="1352" actId="120"/>
          <ac:spMkLst>
            <pc:docMk/>
            <pc:sldMk cId="3416563641" sldId="606"/>
            <ac:spMk id="2" creationId="{7DEE8579-FBDA-48F9-9CB2-199D1E6B00ED}"/>
          </ac:spMkLst>
        </pc:spChg>
        <pc:spChg chg="del mod">
          <ac:chgData name="Eva Åström" userId="1ff347ca-0946-4d8b-a01b-8b2d1887da13" providerId="ADAL" clId="{A507DD9B-E5B2-4C72-A858-DF8244763377}" dt="2021-03-14T19:21:05.010" v="1232"/>
          <ac:spMkLst>
            <pc:docMk/>
            <pc:sldMk cId="3416563641" sldId="606"/>
            <ac:spMk id="3" creationId="{770DFAD9-B0AA-40DE-9EB6-4AA565E8A083}"/>
          </ac:spMkLst>
        </pc:spChg>
        <pc:spChg chg="mod ord">
          <ac:chgData name="Eva Åström" userId="1ff347ca-0946-4d8b-a01b-8b2d1887da13" providerId="ADAL" clId="{A507DD9B-E5B2-4C72-A858-DF8244763377}" dt="2021-03-14T19:21:41.454" v="1242" actId="26606"/>
          <ac:spMkLst>
            <pc:docMk/>
            <pc:sldMk cId="3416563641" sldId="606"/>
            <ac:spMk id="4" creationId="{F98998E2-1215-443B-B242-650061146096}"/>
          </ac:spMkLst>
        </pc:spChg>
        <pc:picChg chg="add mod">
          <ac:chgData name="Eva Åström" userId="1ff347ca-0946-4d8b-a01b-8b2d1887da13" providerId="ADAL" clId="{A507DD9B-E5B2-4C72-A858-DF8244763377}" dt="2021-03-14T19:21:41.454" v="1242" actId="26606"/>
          <ac:picMkLst>
            <pc:docMk/>
            <pc:sldMk cId="3416563641" sldId="606"/>
            <ac:picMk id="5" creationId="{0B1C125E-F75C-415F-A54C-88F22E595DBC}"/>
          </ac:picMkLst>
        </pc:picChg>
      </pc:sldChg>
      <pc:sldChg chg="addSp delSp modSp new mod">
        <pc:chgData name="Eva Åström" userId="1ff347ca-0946-4d8b-a01b-8b2d1887da13" providerId="ADAL" clId="{A507DD9B-E5B2-4C72-A858-DF8244763377}" dt="2021-03-14T19:31:49.986" v="1354" actId="255"/>
        <pc:sldMkLst>
          <pc:docMk/>
          <pc:sldMk cId="3785680075" sldId="607"/>
        </pc:sldMkLst>
        <pc:spChg chg="del">
          <ac:chgData name="Eva Åström" userId="1ff347ca-0946-4d8b-a01b-8b2d1887da13" providerId="ADAL" clId="{A507DD9B-E5B2-4C72-A858-DF8244763377}" dt="2021-03-14T19:23:34.964" v="1292" actId="26606"/>
          <ac:spMkLst>
            <pc:docMk/>
            <pc:sldMk cId="3785680075" sldId="607"/>
            <ac:spMk id="2" creationId="{72245F10-05D0-4DEB-B4BC-BDEF3CA20436}"/>
          </ac:spMkLst>
        </pc:spChg>
        <pc:spChg chg="del">
          <ac:chgData name="Eva Åström" userId="1ff347ca-0946-4d8b-a01b-8b2d1887da13" providerId="ADAL" clId="{A507DD9B-E5B2-4C72-A858-DF8244763377}" dt="2021-03-14T19:23:34.964" v="1292" actId="26606"/>
          <ac:spMkLst>
            <pc:docMk/>
            <pc:sldMk cId="3785680075" sldId="607"/>
            <ac:spMk id="3" creationId="{FC61C4D3-A12A-4449-B774-B4F81ADFF774}"/>
          </ac:spMkLst>
        </pc:spChg>
        <pc:spChg chg="mod ord">
          <ac:chgData name="Eva Åström" userId="1ff347ca-0946-4d8b-a01b-8b2d1887da13" providerId="ADAL" clId="{A507DD9B-E5B2-4C72-A858-DF8244763377}" dt="2021-03-14T19:23:34.964" v="1292" actId="26606"/>
          <ac:spMkLst>
            <pc:docMk/>
            <pc:sldMk cId="3785680075" sldId="607"/>
            <ac:spMk id="4" creationId="{A6E3B7B0-C4F2-4972-829E-4CC8CE44994B}"/>
          </ac:spMkLst>
        </pc:spChg>
        <pc:spChg chg="add mod">
          <ac:chgData name="Eva Åström" userId="1ff347ca-0946-4d8b-a01b-8b2d1887da13" providerId="ADAL" clId="{A507DD9B-E5B2-4C72-A858-DF8244763377}" dt="2021-03-14T19:31:49.986" v="1354" actId="255"/>
          <ac:spMkLst>
            <pc:docMk/>
            <pc:sldMk cId="3785680075" sldId="607"/>
            <ac:spMk id="10" creationId="{95E00A7A-B80A-4C5C-8760-FC0176D3CC1A}"/>
          </ac:spMkLst>
        </pc:spChg>
        <pc:picChg chg="add mod">
          <ac:chgData name="Eva Åström" userId="1ff347ca-0946-4d8b-a01b-8b2d1887da13" providerId="ADAL" clId="{A507DD9B-E5B2-4C72-A858-DF8244763377}" dt="2021-03-14T19:23:34.964" v="1292" actId="26606"/>
          <ac:picMkLst>
            <pc:docMk/>
            <pc:sldMk cId="3785680075" sldId="607"/>
            <ac:picMk id="5" creationId="{27D28F0A-C95A-4F49-A8C4-F395608B40C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3F66-F0EE-4615-B70F-180F17E0554A}" type="datetimeFigureOut">
              <a:rPr lang="sv-SE" smtClean="0"/>
              <a:t>2021-03-14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2C997-B74E-49F6-8F8B-5F4680F435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60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CA367-FF5A-4B20-B87C-32561B7A80D1}" type="datetimeFigureOut">
              <a:rPr lang="sv-SE" smtClean="0"/>
              <a:t>2021-03-14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5011-970B-44DA-ACF0-E01BA998A7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5011-970B-44DA-ACF0-E01BA998A7C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19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Torvalds</a:t>
            </a:r>
          </a:p>
          <a:p>
            <a:endParaRPr lang="sv-SE" dirty="0"/>
          </a:p>
          <a:p>
            <a:r>
              <a:rPr lang="sv-SE" dirty="0"/>
              <a:t>Ändrat distansutbildning till distansverksamhet.</a:t>
            </a:r>
          </a:p>
          <a:p>
            <a:endParaRPr lang="sv-SE" dirty="0"/>
          </a:p>
          <a:p>
            <a:r>
              <a:rPr lang="sv-SE" dirty="0"/>
              <a:t>Fixat mellanslag som kommit på fel ställe.</a:t>
            </a:r>
          </a:p>
          <a:p>
            <a:endParaRPr lang="sv-SE" dirty="0"/>
          </a:p>
          <a:p>
            <a:r>
              <a:rPr lang="sv-SE" dirty="0"/>
              <a:t>Korrigerat sista meningen: Verksamhetstyper ska vara arrtyper, eller som det egentligen heter ’arrangemangstyper’. </a:t>
            </a:r>
          </a:p>
          <a:p>
            <a:endParaRPr lang="sv-SE" dirty="0"/>
          </a:p>
          <a:p>
            <a:r>
              <a:rPr lang="sv-SE" dirty="0"/>
              <a:t>”Arbetsmarknadsnära insatser på distans” Arrtyp 11 –Som bara finns höstterminen 2020 måste vara synkrona sammankomster.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6BFC0-F5D6-4254-84F6-610137C1FE8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86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323771" y="1151391"/>
            <a:ext cx="5544000" cy="2412000"/>
          </a:xfrm>
        </p:spPr>
        <p:txBody>
          <a:bodyPr anchor="b"/>
          <a:lstStyle>
            <a:lvl1pPr algn="l">
              <a:lnSpc>
                <a:spcPct val="110000"/>
              </a:lnSpc>
              <a:defRPr sz="4000" spc="150" baseline="0">
                <a:solidFill>
                  <a:schemeClr val="bg1"/>
                </a:solidFill>
                <a:latin typeface="Aaux Next Light" panose="02000506000000020003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323770" y="3892318"/>
            <a:ext cx="55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 spc="150" baseline="0">
                <a:solidFill>
                  <a:schemeClr val="bg1"/>
                </a:solidFill>
                <a:latin typeface="Aaux Next Bold" panose="02000506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58711D-77B5-4AC7-A26B-EB44E15A518B}" type="datetime1">
              <a:rPr lang="sv-SE" smtClean="0"/>
              <a:t>2021-03-14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8"/>
          <p:cNvCxnSpPr/>
          <p:nvPr userDrawn="1"/>
        </p:nvCxnSpPr>
        <p:spPr>
          <a:xfrm>
            <a:off x="800086" y="554038"/>
            <a:ext cx="10944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5170" y="458694"/>
            <a:ext cx="874299" cy="574176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3323315" y="2387370"/>
            <a:ext cx="5616000" cy="2111833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spc="50" baseline="0">
                <a:solidFill>
                  <a:schemeClr val="bg1"/>
                </a:solidFill>
                <a:latin typeface="Aaux Next Light" panose="02000506000000020003" pitchFamily="50" charset="0"/>
              </a:defRPr>
            </a:lvl1pPr>
            <a:lvl2pPr marL="711200" indent="-34766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aux Next Light" panose="02000506000000020003" pitchFamily="50" charset="0"/>
              </a:defRPr>
            </a:lvl2pPr>
            <a:lvl3pPr marL="985838" indent="-263525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3pPr>
            <a:lvl4pPr marL="1257300" indent="-26828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4pPr>
            <a:lvl5pPr marL="1524000" indent="-2667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5pPr>
          </a:lstStyle>
          <a:p>
            <a:pPr lvl="0"/>
            <a:r>
              <a:rPr lang="sv-SE" dirty="0"/>
              <a:t>Avslutningsfras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3323315" y="5356668"/>
            <a:ext cx="5616000" cy="25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bg1"/>
                </a:solidFill>
                <a:latin typeface="+mn-lt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23315" y="5614554"/>
            <a:ext cx="5616000" cy="25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bg1"/>
                </a:solidFill>
                <a:latin typeface="+mn-lt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23315" y="5872440"/>
            <a:ext cx="5616000" cy="25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bg1"/>
                </a:solidFill>
                <a:latin typeface="+mn-lt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 dirty="0"/>
              <a:t>Förnamn.efternamn@folkbildningsradet.se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323315" y="6130325"/>
            <a:ext cx="5616000" cy="25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bg1"/>
                </a:solidFill>
                <a:latin typeface="+mn-lt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 dirty="0"/>
              <a:t>07X-XXX XX </a:t>
            </a:r>
            <a:r>
              <a:rPr lang="sv-SE" dirty="0" err="1"/>
              <a:t>XX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FFC160-B28A-4010-B119-B0B6EF133CBA}" type="datetime1">
              <a:rPr lang="sv-SE" smtClean="0"/>
              <a:t>2021-03-14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4" name="Rak 3"/>
          <p:cNvCxnSpPr/>
          <p:nvPr userDrawn="1"/>
        </p:nvCxnSpPr>
        <p:spPr>
          <a:xfrm>
            <a:off x="800086" y="554038"/>
            <a:ext cx="10944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5170" y="458694"/>
            <a:ext cx="874299" cy="574176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86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_hög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iagram 4"/>
          <p:cNvSpPr>
            <a:spLocks noGrp="1"/>
          </p:cNvSpPr>
          <p:nvPr>
            <p:ph type="chart" sz="quarter" idx="15"/>
          </p:nvPr>
        </p:nvSpPr>
        <p:spPr>
          <a:xfrm>
            <a:off x="325452" y="1965279"/>
            <a:ext cx="5630848" cy="4527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alibri Regular" charset="0"/>
                <a:cs typeface="Calibri Regular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6" hasCustomPrompt="1"/>
          </p:nvPr>
        </p:nvSpPr>
        <p:spPr>
          <a:xfrm>
            <a:off x="6248402" y="1965278"/>
            <a:ext cx="5606551" cy="287967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sz="1400" b="0" i="0" baseline="0">
                <a:solidFill>
                  <a:schemeClr val="tx1"/>
                </a:solidFill>
                <a:latin typeface="Calibri Regular" charset="0"/>
                <a:cs typeface="Calibri Regular" charset="0"/>
              </a:defRPr>
            </a:lvl2pPr>
            <a:lvl3pPr marL="520687" indent="-342891">
              <a:buFont typeface="Times New Roman" panose="02020603050405020304" pitchFamily="18" charset="0"/>
              <a:buChar char="‒"/>
              <a:defRPr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lang="sv-SE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00091" indent="-368291">
              <a:buFont typeface="Wingdings" panose="05000000000000000000" pitchFamily="2" charset="2"/>
              <a:buChar char="§"/>
              <a:defRPr lang="sv-SE" sz="1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1"/>
            <a:r>
              <a:rPr lang="sv-SE" dirty="0"/>
              <a:t>Text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6248401" y="4940489"/>
            <a:ext cx="5434083" cy="1392073"/>
          </a:xfrm>
          <a:prstGeom prst="rect">
            <a:avLst/>
          </a:prstGeom>
          <a:solidFill>
            <a:srgbClr val="BBE0DF"/>
          </a:solidFill>
        </p:spPr>
        <p:txBody>
          <a:bodyPr anchor="ctr"/>
          <a:lstStyle>
            <a:lvl1pPr marL="0" indent="0">
              <a:buNone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buNone/>
              <a:defRPr sz="1400" b="0" i="0" baseline="0">
                <a:solidFill>
                  <a:schemeClr val="tx1"/>
                </a:solidFill>
                <a:latin typeface="Calibri Regular" charset="0"/>
                <a:cs typeface="Calibri Regular" charset="0"/>
              </a:defRPr>
            </a:lvl2pPr>
            <a:lvl3pPr marL="520687" indent="-342891">
              <a:buFont typeface="Times New Roman" panose="02020603050405020304" pitchFamily="18" charset="0"/>
              <a:buChar char="‒"/>
              <a:defRPr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lang="sv-SE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00091" indent="-368291">
              <a:buFont typeface="Wingdings" panose="05000000000000000000" pitchFamily="2" charset="2"/>
              <a:buChar char="§"/>
              <a:defRPr lang="sv-SE" sz="1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1"/>
            <a:r>
              <a:rPr lang="sv-SE" dirty="0"/>
              <a:t>Slutsats</a:t>
            </a:r>
          </a:p>
        </p:txBody>
      </p:sp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332919" y="356526"/>
            <a:ext cx="11528500" cy="899069"/>
          </a:xfrm>
          <a:prstGeom prst="rect">
            <a:avLst/>
          </a:prstGeom>
        </p:spPr>
        <p:txBody>
          <a:bodyPr lIns="0" rIns="0" anchor="ctr"/>
          <a:lstStyle>
            <a:lvl1pPr algn="l">
              <a:tabLst>
                <a:tab pos="177796" algn="l"/>
              </a:tabLst>
              <a:defRPr sz="3200" b="0" i="0" baseline="0">
                <a:latin typeface="Calibri Regular" charset="0"/>
                <a:cs typeface="Calibri Regular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7" name="Platshållare för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324473" y="1272445"/>
            <a:ext cx="5771529" cy="706481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Calibri Regular" charset="0"/>
                <a:cs typeface="Calibri Regular" charset="0"/>
              </a:defRPr>
            </a:lvl2pPr>
            <a:lvl3pPr marL="520687" indent="-342891">
              <a:buFont typeface="Times New Roman" panose="02020603050405020304" pitchFamily="18" charset="0"/>
              <a:buChar char="‒"/>
              <a:defRPr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lang="sv-SE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00091" indent="-368291">
              <a:buFont typeface="Wingdings" panose="05000000000000000000" pitchFamily="2" charset="2"/>
              <a:buChar char="§"/>
              <a:defRPr lang="sv-SE" sz="1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1"/>
            <a:r>
              <a:rPr lang="sv-SE" dirty="0"/>
              <a:t>FRÅGA:</a:t>
            </a:r>
          </a:p>
        </p:txBody>
      </p:sp>
      <p:sp>
        <p:nvSpPr>
          <p:cNvPr id="11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9016620" y="1651"/>
            <a:ext cx="2844800" cy="360000"/>
          </a:xfrm>
          <a:prstGeom prst="rect">
            <a:avLst/>
          </a:prstGeom>
        </p:spPr>
        <p:txBody>
          <a:bodyPr anchor="ctr"/>
          <a:lstStyle>
            <a:lvl1pPr>
              <a:defRPr sz="1300" b="0" i="0">
                <a:latin typeface="Calibri Regular" charset="0"/>
                <a:cs typeface="Calibri Regular" charset="0"/>
              </a:defRPr>
            </a:lvl1pPr>
          </a:lstStyle>
          <a:p>
            <a:fld id="{A66B6B01-BF1F-4E89-880A-5A31B7BE1CB8}" type="datetimeFigureOut">
              <a:rPr lang="sv-SE" smtClean="0"/>
              <a:t>2021-03-14</a:t>
            </a:fld>
            <a:endParaRPr lang="sv-SE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4472" y="6506687"/>
            <a:ext cx="840139" cy="360000"/>
          </a:xfrm>
          <a:prstGeom prst="rect">
            <a:avLst/>
          </a:prstGeom>
        </p:spPr>
        <p:txBody>
          <a:bodyPr lIns="0" anchor="ctr"/>
          <a:lstStyle>
            <a:lvl1pPr>
              <a:defRPr sz="1300" b="0" i="0">
                <a:solidFill>
                  <a:schemeClr val="bg1"/>
                </a:solidFill>
                <a:latin typeface="Calibri Regular" charset="0"/>
                <a:cs typeface="Calibri Regular" charset="0"/>
              </a:defRPr>
            </a:lvl1pPr>
          </a:lstStyle>
          <a:p>
            <a:fld id="{DA0B8154-A35D-448A-A851-72A67269B0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65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 bwMode="black"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8E69-2AFA-4FCB-84A0-26F27598A280}" type="datetime1">
              <a:rPr lang="sv-SE" smtClean="0"/>
              <a:t>2021-03-14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39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 bwMode="black">
          <a:xfrm>
            <a:off x="1620001" y="2304000"/>
            <a:ext cx="4932000" cy="39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black">
          <a:xfrm>
            <a:off x="6810834" y="2304000"/>
            <a:ext cx="4932001" cy="39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C3ED-3BF2-4830-9248-FB57ACCA456B}" type="datetime1">
              <a:rPr lang="sv-SE" smtClean="0"/>
              <a:t>2021-03-14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28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C297-C0B6-4B78-87EB-8BC8385487A9}" type="datetime1">
              <a:rPr lang="sv-SE" smtClean="0"/>
              <a:t>2021-03-14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24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D148-781C-49E4-835F-219BD796F01A}" type="datetime1">
              <a:rPr lang="sv-SE" smtClean="0"/>
              <a:t>2021-03-14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87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0967" y="1227209"/>
            <a:ext cx="9000000" cy="288000"/>
          </a:xfrm>
        </p:spPr>
        <p:txBody>
          <a:bodyPr anchor="ctr"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457427" y="1629002"/>
            <a:ext cx="11268000" cy="468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FCDA-FA92-488D-9BD0-9627E601CD86}" type="datetime1">
              <a:rPr lang="sv-SE" smtClean="0"/>
              <a:t>2021-03-14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185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0967" y="1227209"/>
            <a:ext cx="8999999" cy="288000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457427" y="1629002"/>
            <a:ext cx="5544000" cy="468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7598" y="1629002"/>
            <a:ext cx="5544000" cy="468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818C-15F9-4CD2-8539-DF20C8A5578B}" type="datetime1">
              <a:rPr lang="sv-SE" smtClean="0"/>
              <a:t>2021-03-14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33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bild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115616" y="1746111"/>
            <a:ext cx="3960000" cy="258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3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3323315" y="2097085"/>
            <a:ext cx="5616000" cy="2304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spc="50" baseline="0">
                <a:solidFill>
                  <a:schemeClr val="bg1"/>
                </a:solidFill>
                <a:latin typeface="Aaux Next Light" panose="02000506000000020003" pitchFamily="50" charset="0"/>
              </a:defRPr>
            </a:lvl1pPr>
            <a:lvl2pPr marL="711200" indent="-34766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aux Next Light" panose="02000506000000020003" pitchFamily="50" charset="0"/>
              </a:defRPr>
            </a:lvl2pPr>
            <a:lvl3pPr marL="985838" indent="-263525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3pPr>
            <a:lvl4pPr marL="1257300" indent="-26828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4pPr>
            <a:lvl5pPr marL="1524000" indent="-2667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5pPr>
          </a:lstStyle>
          <a:p>
            <a:pPr lvl="0"/>
            <a:r>
              <a:rPr lang="sv-SE" dirty="0"/>
              <a:t>»Skriv citat«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3323315" y="4499203"/>
            <a:ext cx="5616000" cy="31908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bg1"/>
                </a:solidFill>
                <a:latin typeface="Aaux Next Bold" panose="02000506000000020004" pitchFamily="50" charset="0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 dirty="0"/>
              <a:t>Författare, titel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4C57DB-ECEC-4ADF-8335-174A68051712}" type="datetime1">
              <a:rPr lang="sv-SE" smtClean="0"/>
              <a:t>2021-03-14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4" name="Rak 3"/>
          <p:cNvCxnSpPr/>
          <p:nvPr userDrawn="1"/>
        </p:nvCxnSpPr>
        <p:spPr>
          <a:xfrm>
            <a:off x="800086" y="554038"/>
            <a:ext cx="10944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5170" y="458694"/>
            <a:ext cx="874299" cy="574176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8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20000" y="1152000"/>
            <a:ext cx="10116000" cy="93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 bwMode="black">
          <a:xfrm>
            <a:off x="1620000" y="2304000"/>
            <a:ext cx="10116000" cy="39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60763" y="635598"/>
            <a:ext cx="108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50">
                <a:solidFill>
                  <a:schemeClr val="accent1"/>
                </a:solidFill>
              </a:defRPr>
            </a:lvl1pPr>
          </a:lstStyle>
          <a:p>
            <a:fld id="{25C37AEF-C383-4894-B1AF-8497A6847737}" type="datetime1">
              <a:rPr lang="sv-SE" smtClean="0"/>
              <a:t>2021-03-14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665526" y="6372000"/>
            <a:ext cx="108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50">
                <a:solidFill>
                  <a:schemeClr val="accent1"/>
                </a:solidFill>
              </a:defRPr>
            </a:lvl1pPr>
          </a:lstStyle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0" y="458694"/>
            <a:ext cx="874299" cy="576000"/>
          </a:xfrm>
          <a:prstGeom prst="rect">
            <a:avLst/>
          </a:prstGeom>
        </p:spPr>
      </p:pic>
      <p:cxnSp>
        <p:nvCxnSpPr>
          <p:cNvPr id="14" name="Rak 13"/>
          <p:cNvCxnSpPr/>
          <p:nvPr userDrawn="1"/>
        </p:nvCxnSpPr>
        <p:spPr>
          <a:xfrm>
            <a:off x="800086" y="554038"/>
            <a:ext cx="10944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56" r:id="rId8"/>
    <p:sldLayoutId id="2147483657" r:id="rId9"/>
    <p:sldLayoutId id="2147483660" r:id="rId10"/>
    <p:sldLayoutId id="214748366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100000"/>
        </a:lnSpc>
        <a:spcBef>
          <a:spcPts val="1600"/>
        </a:spcBef>
        <a:buFontTx/>
        <a:buBlip>
          <a:blip r:embed="rId14"/>
        </a:buBlip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FontTx/>
        <a:buBlip>
          <a:blip r:embed="rId15"/>
        </a:buBlip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5838" indent="-263525" algn="l" defTabSz="914400" rtl="0" eaLnBrk="1" latinLnBrk="0" hangingPunct="1">
        <a:lnSpc>
          <a:spcPct val="100000"/>
        </a:lnSpc>
        <a:spcBef>
          <a:spcPts val="1200"/>
        </a:spcBef>
        <a:buClr>
          <a:schemeClr val="accent6"/>
        </a:buClr>
        <a:buFontTx/>
        <a:buBlip>
          <a:blip r:embed="rId16"/>
        </a:buBlip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7300" indent="-268288" algn="l" defTabSz="914400" rtl="0" eaLnBrk="1" latinLnBrk="0" hangingPunct="1">
        <a:lnSpc>
          <a:spcPct val="100000"/>
        </a:lnSpc>
        <a:spcBef>
          <a:spcPts val="1200"/>
        </a:spcBef>
        <a:buClr>
          <a:schemeClr val="accent6"/>
        </a:buClr>
        <a:buFontTx/>
        <a:buBlip>
          <a:blip r:embed="rId16"/>
        </a:buBlip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24000" indent="-2667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6"/>
        </a:buClr>
        <a:buFontTx/>
        <a:buBlip>
          <a:blip r:embed="rId16"/>
        </a:buBlip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401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9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EE8579-FBDA-48F9-9CB2-199D1E6B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67" y="822960"/>
            <a:ext cx="9000000" cy="692249"/>
          </a:xfrm>
        </p:spPr>
        <p:txBody>
          <a:bodyPr anchor="ctr">
            <a:normAutofit/>
          </a:bodyPr>
          <a:lstStyle/>
          <a:p>
            <a:pPr algn="l"/>
            <a:r>
              <a:rPr lang="sv-SE" sz="3200" dirty="0"/>
              <a:t>Vad var bra med studiecirkel på distans?</a:t>
            </a:r>
          </a:p>
        </p:txBody>
      </p:sp>
      <p:pic>
        <p:nvPicPr>
          <p:cNvPr id="5" name="Bild 33">
            <a:extLst>
              <a:ext uri="{FF2B5EF4-FFF2-40B4-BE49-F238E27FC236}">
                <a16:creationId xmlns:a16="http://schemas.microsoft.com/office/drawing/2014/main" id="{0B1C125E-F75C-415F-A54C-88F22E595DB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931427" y="1629002"/>
            <a:ext cx="8320000" cy="4680000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8998E2-1215-443B-B242-65006114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0763" y="635598"/>
            <a:ext cx="108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5FF8E69-2AFA-4FCB-84A0-26F27598A280}" type="datetime1">
              <a:rPr lang="sv-SE" smtClean="0"/>
              <a:pPr>
                <a:spcAft>
                  <a:spcPts val="600"/>
                </a:spcAft>
              </a:pPr>
              <a:t>2021-03-14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56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E00A7A-B80A-4C5C-8760-FC0176D3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427" y="772160"/>
            <a:ext cx="9000000" cy="856842"/>
          </a:xfrm>
        </p:spPr>
        <p:txBody>
          <a:bodyPr/>
          <a:lstStyle/>
          <a:p>
            <a:pPr algn="l"/>
            <a:r>
              <a:rPr lang="en-US" sz="3200" dirty="0" err="1"/>
              <a:t>Vad</a:t>
            </a:r>
            <a:r>
              <a:rPr lang="en-US" sz="3200" dirty="0"/>
              <a:t> var </a:t>
            </a:r>
            <a:r>
              <a:rPr lang="en-US" sz="3200" dirty="0" err="1"/>
              <a:t>mindre</a:t>
            </a:r>
            <a:r>
              <a:rPr lang="en-US" sz="3200" dirty="0"/>
              <a:t> bra?</a:t>
            </a:r>
          </a:p>
        </p:txBody>
      </p:sp>
      <p:pic>
        <p:nvPicPr>
          <p:cNvPr id="5" name="Bild 34">
            <a:extLst>
              <a:ext uri="{FF2B5EF4-FFF2-40B4-BE49-F238E27FC236}">
                <a16:creationId xmlns:a16="http://schemas.microsoft.com/office/drawing/2014/main" id="{27D28F0A-C95A-4F49-A8C4-F395608B40C6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427" y="1629002"/>
            <a:ext cx="8320000" cy="4680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E3B7B0-C4F2-4972-829E-4CC8CE44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0763" y="635598"/>
            <a:ext cx="108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F0FCDA-FA92-488D-9BD0-9627E601CD86}" type="datetime1">
              <a:rPr lang="sv-SE" smtClean="0"/>
              <a:pPr>
                <a:spcAft>
                  <a:spcPts val="600"/>
                </a:spcAft>
              </a:pPr>
              <a:t>2021-03-14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68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Tack för ordet!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3323315" y="5356668"/>
            <a:ext cx="5616000" cy="252000"/>
          </a:xfrm>
        </p:spPr>
        <p:txBody>
          <a:bodyPr/>
          <a:lstStyle/>
          <a:p>
            <a:r>
              <a:rPr lang="sv-SE" dirty="0"/>
              <a:t>Eva Åström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3323315" y="5614554"/>
            <a:ext cx="5616000" cy="252000"/>
          </a:xfrm>
        </p:spPr>
        <p:txBody>
          <a:bodyPr/>
          <a:lstStyle/>
          <a:p>
            <a:r>
              <a:rPr lang="sv-SE" dirty="0"/>
              <a:t>Utvärderingsansvarig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3323315" y="5872440"/>
            <a:ext cx="5616000" cy="252000"/>
          </a:xfrm>
        </p:spPr>
        <p:txBody>
          <a:bodyPr/>
          <a:lstStyle/>
          <a:p>
            <a:r>
              <a:rPr lang="sv-SE" dirty="0"/>
              <a:t>eva.astrom@folkbildningsradet.se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6"/>
          </p:nvPr>
        </p:nvSpPr>
        <p:spPr>
          <a:xfrm>
            <a:off x="3323315" y="6130326"/>
            <a:ext cx="5616000" cy="252000"/>
          </a:xfrm>
        </p:spPr>
        <p:txBody>
          <a:bodyPr/>
          <a:lstStyle/>
          <a:p>
            <a:r>
              <a:rPr lang="sv-SE" dirty="0"/>
              <a:t>08-412 48 37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9D9-FE46-45A4-9139-4FA0392356A1}" type="datetime1">
              <a:rPr lang="sv-SE" smtClean="0"/>
              <a:t>2021-03-14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67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Distansverksamhet nu och framöver</a:t>
            </a:r>
            <a:endParaRPr lang="sv-SE" sz="2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Etikkonferens 2021</a:t>
            </a:r>
          </a:p>
          <a:p>
            <a:r>
              <a:rPr lang="sv-SE" dirty="0"/>
              <a:t>Stockholms Läns Läns Bildningsförbund 16 mars 2021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10B5-72AE-4F82-A8C7-34273A2BFF24}" type="datetime1">
              <a:rPr lang="sv-SE" smtClean="0"/>
              <a:t>2021-03-14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992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E9CA7A-E6D7-47BA-BE3B-143A5D03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Folkbildning i Coronatider – ett samlingsprojekt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303C15-1E65-43AD-95E6-D2E4E1211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2200" i="1" dirty="0"/>
              <a:t>Utveckla kunskap om folkbildningens förutsättningar och arbete i relation till den pågående spridningen av Coronaviruset i samhället.</a:t>
            </a:r>
          </a:p>
          <a:p>
            <a:r>
              <a:rPr lang="sv-SE" dirty="0"/>
              <a:t>Folkhögskolan:	</a:t>
            </a:r>
          </a:p>
          <a:p>
            <a:pPr lvl="1"/>
            <a:r>
              <a:rPr lang="sv-SE" dirty="0"/>
              <a:t>Delstudie A: Folkhögskolan: ekonomiska konsekvenser och förutsättningar	</a:t>
            </a:r>
          </a:p>
          <a:p>
            <a:pPr lvl="1"/>
            <a:r>
              <a:rPr lang="sv-SE" dirty="0"/>
              <a:t>Delstudie B: Förändringar i folkhögskolans utbud och deltagargrupper	</a:t>
            </a:r>
          </a:p>
          <a:p>
            <a:pPr lvl="1"/>
            <a:r>
              <a:rPr lang="sv-SE" dirty="0"/>
              <a:t>Delstudie C: Folkhögskolornas förändrade arbetssätt	</a:t>
            </a:r>
          </a:p>
          <a:p>
            <a:pPr lvl="1"/>
            <a:r>
              <a:rPr lang="sv-SE" dirty="0"/>
              <a:t>Delstudie D: Folkhögskoledeltagarnas erfarenheter	</a:t>
            </a:r>
          </a:p>
          <a:p>
            <a:r>
              <a:rPr lang="sv-SE" dirty="0"/>
              <a:t>Studieförbunden	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Delstudie E: Cirkeldeltagarpanel – deltagarnas erfarenheter	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Delstudie F: Förändringar i studieförbundens utbud och deltagargrupper	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Delstudie G: Studieförbundens förändrade verksamhetsformer och arbetssätt</a:t>
            </a:r>
          </a:p>
          <a:p>
            <a:pPr lvl="1"/>
            <a:r>
              <a:rPr lang="sv-SE" dirty="0"/>
              <a:t>Delstudie H: Studieförbundens förändrade verksamhetsformer och arbetssätt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74689E-E0A9-4886-B21C-6E49688D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8E69-2AFA-4FCB-84A0-26F27598A280}" type="datetime1">
              <a:rPr lang="sv-SE" smtClean="0"/>
              <a:t>2021-03-14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508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BA0ACD-9FDB-42FD-8076-27CAD7BF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Arrangemang och deltagare på distans 2020 och 2019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DC32E511-6B86-497E-A530-5FE6F77F7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104227"/>
              </p:ext>
            </p:extLst>
          </p:nvPr>
        </p:nvGraphicFramePr>
        <p:xfrm>
          <a:off x="1333501" y="1924051"/>
          <a:ext cx="10229847" cy="4516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3226">
                  <a:extLst>
                    <a:ext uri="{9D8B030D-6E8A-4147-A177-3AD203B41FA5}">
                      <a16:colId xmlns:a16="http://schemas.microsoft.com/office/drawing/2014/main" val="3209271991"/>
                    </a:ext>
                  </a:extLst>
                </a:gridCol>
                <a:gridCol w="1041535">
                  <a:extLst>
                    <a:ext uri="{9D8B030D-6E8A-4147-A177-3AD203B41FA5}">
                      <a16:colId xmlns:a16="http://schemas.microsoft.com/office/drawing/2014/main" val="556047078"/>
                    </a:ext>
                  </a:extLst>
                </a:gridCol>
                <a:gridCol w="1510074">
                  <a:extLst>
                    <a:ext uri="{9D8B030D-6E8A-4147-A177-3AD203B41FA5}">
                      <a16:colId xmlns:a16="http://schemas.microsoft.com/office/drawing/2014/main" val="3672571716"/>
                    </a:ext>
                  </a:extLst>
                </a:gridCol>
                <a:gridCol w="909178">
                  <a:extLst>
                    <a:ext uri="{9D8B030D-6E8A-4147-A177-3AD203B41FA5}">
                      <a16:colId xmlns:a16="http://schemas.microsoft.com/office/drawing/2014/main" val="3170265809"/>
                    </a:ext>
                  </a:extLst>
                </a:gridCol>
                <a:gridCol w="1716701">
                  <a:extLst>
                    <a:ext uri="{9D8B030D-6E8A-4147-A177-3AD203B41FA5}">
                      <a16:colId xmlns:a16="http://schemas.microsoft.com/office/drawing/2014/main" val="2862833796"/>
                    </a:ext>
                  </a:extLst>
                </a:gridCol>
                <a:gridCol w="1720798">
                  <a:extLst>
                    <a:ext uri="{9D8B030D-6E8A-4147-A177-3AD203B41FA5}">
                      <a16:colId xmlns:a16="http://schemas.microsoft.com/office/drawing/2014/main" val="3255682444"/>
                    </a:ext>
                  </a:extLst>
                </a:gridCol>
                <a:gridCol w="1328335">
                  <a:extLst>
                    <a:ext uri="{9D8B030D-6E8A-4147-A177-3AD203B41FA5}">
                      <a16:colId xmlns:a16="http://schemas.microsoft.com/office/drawing/2014/main" val="4131713964"/>
                    </a:ext>
                  </a:extLst>
                </a:gridCol>
              </a:tblGrid>
              <a:tr h="39459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2400" u="none" strike="noStrike" dirty="0">
                          <a:effectLst/>
                        </a:rPr>
                        <a:t>2020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2400" u="none" strike="noStrike" dirty="0">
                          <a:effectLst/>
                        </a:rPr>
                        <a:t>2019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31303"/>
                  </a:ext>
                </a:extLst>
              </a:tr>
              <a:tr h="81736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Arrangemang</a:t>
                      </a:r>
                      <a:endParaRPr lang="sv-SE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Distans</a:t>
                      </a:r>
                      <a:endParaRPr lang="sv-SE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Ej distans</a:t>
                      </a:r>
                      <a:endParaRPr lang="sv-SE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Andel distans</a:t>
                      </a:r>
                      <a:endParaRPr lang="sv-SE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Distans</a:t>
                      </a:r>
                      <a:endParaRPr lang="sv-SE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Ej distans</a:t>
                      </a:r>
                      <a:endParaRPr lang="sv-SE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Andel distans</a:t>
                      </a:r>
                      <a:endParaRPr lang="sv-SE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19599529"/>
                  </a:ext>
                </a:extLst>
              </a:tr>
              <a:tr h="39459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Studiecirkel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12 782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140 417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3 376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238 460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1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610892"/>
                  </a:ext>
                </a:extLst>
              </a:tr>
              <a:tr h="631635">
                <a:tc>
                  <a:txBody>
                    <a:bodyPr/>
                    <a:lstStyle/>
                    <a:p>
                      <a:pPr algn="ctr" fontAlgn="b"/>
                      <a:endParaRPr lang="sv-SE" sz="14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Annan folkbildningsverksamhet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4 348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49 765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162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74 210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3775074"/>
                  </a:ext>
                </a:extLst>
              </a:tr>
              <a:tr h="39459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Kulturprogram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13 245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132 921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80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365 438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6681166"/>
                  </a:ext>
                </a:extLst>
              </a:tr>
              <a:tr h="39459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r>
                        <a:rPr lang="sv-SE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Deltagare</a:t>
                      </a:r>
                      <a:endParaRPr lang="sv-SE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163184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>
                          <a:effectLst/>
                        </a:rPr>
                        <a:t>Studiecirkel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18 002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382 872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4 584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592 669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1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0655697"/>
                  </a:ext>
                </a:extLst>
              </a:tr>
              <a:tr h="631635">
                <a:tc>
                  <a:txBody>
                    <a:bodyPr/>
                    <a:lstStyle/>
                    <a:p>
                      <a:pPr algn="ctr" fontAlgn="b"/>
                      <a:endParaRPr lang="sv-SE" sz="14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Annan folkbildningsverksamhet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19874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327 411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682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494 433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4379268"/>
                  </a:ext>
                </a:extLst>
              </a:tr>
              <a:tr h="39459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Kulturprogram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1 543 604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4 532 916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34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6 364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</a:rPr>
                        <a:t>19 213 472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9636467"/>
                  </a:ext>
                </a:extLst>
              </a:tr>
            </a:tbl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5EAC72-C0EB-491A-865A-B7B3D0F3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8E69-2AFA-4FCB-84A0-26F27598A280}" type="datetime1">
              <a:rPr lang="sv-SE" smtClean="0"/>
              <a:t>2021-03-14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91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F46EF-4020-4BD3-870F-9D44E741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Studieförbunden mitt i Pandemin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FB583-F66A-411E-ACE2-A46E057AF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Året med pandemin: </a:t>
            </a:r>
          </a:p>
          <a:p>
            <a:pPr lvl="1"/>
            <a:r>
              <a:rPr lang="sv-SE" dirty="0"/>
              <a:t>Snabb omställning under våren 2020</a:t>
            </a:r>
          </a:p>
          <a:p>
            <a:pPr lvl="1"/>
            <a:r>
              <a:rPr lang="sv-SE" dirty="0"/>
              <a:t>Förbättrat smittläge under sommaren och tidig höst 2020</a:t>
            </a:r>
          </a:p>
          <a:p>
            <a:pPr lvl="1"/>
            <a:r>
              <a:rPr lang="sv-SE" dirty="0"/>
              <a:t>Försämrat smittläge igen senare på hösten 2020</a:t>
            </a:r>
          </a:p>
          <a:p>
            <a:pPr marL="360000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Laga efter läge - fyra typer av förändringar:</a:t>
            </a:r>
          </a:p>
          <a:p>
            <a:pPr lvl="1"/>
            <a:r>
              <a:rPr lang="sv-SE" dirty="0"/>
              <a:t>Ställde in verksamhet</a:t>
            </a:r>
          </a:p>
          <a:p>
            <a:pPr lvl="1"/>
            <a:r>
              <a:rPr lang="sv-SE" dirty="0"/>
              <a:t>Sköt upp verksamhet</a:t>
            </a:r>
          </a:p>
          <a:p>
            <a:pPr lvl="1"/>
            <a:r>
              <a:rPr lang="sv-SE" dirty="0"/>
              <a:t>Genomförde verksamhet utomhus</a:t>
            </a:r>
          </a:p>
          <a:p>
            <a:pPr lvl="1"/>
            <a:r>
              <a:rPr lang="sv-SE" dirty="0"/>
              <a:t>Genomförde verksamhet på distans</a:t>
            </a: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76B231-4E0B-4B8C-9EB6-E16B22FA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8E69-2AFA-4FCB-84A0-26F27598A280}" type="datetime1">
              <a:rPr lang="sv-SE" smtClean="0"/>
              <a:t>2021-03-14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70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A57D1104-E640-4EB2-BFC2-DD525267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Bidragsvillkor och dispenser – distansvillkoren förändrades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ED070F53-21AB-434E-8ED4-645E50BE5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400" dirty="0"/>
              <a:t>Före pandemin:</a:t>
            </a:r>
          </a:p>
          <a:p>
            <a:pPr lvl="1" indent="-358775">
              <a:spcBef>
                <a:spcPts val="1600"/>
              </a:spcBef>
              <a:buClrTx/>
              <a:buBlip>
                <a:blip r:embed="rId3"/>
              </a:buBlip>
              <a:defRPr/>
            </a:pPr>
            <a:r>
              <a:rPr lang="sv-SE" sz="1800" dirty="0">
                <a:solidFill>
                  <a:srgbClr val="910048"/>
                </a:solidFill>
                <a:latin typeface="Aaux Next Medium"/>
              </a:rPr>
              <a:t>S</a:t>
            </a:r>
            <a:r>
              <a:rPr lang="sv-SE" sz="1800" dirty="0"/>
              <a:t>tudiecirkel, annan folkbildningsverksamhet och kulturprogram kan ges genom fysiska sammankomster, på distans eller i kombination. </a:t>
            </a:r>
          </a:p>
          <a:p>
            <a:pPr lvl="1" indent="-358775">
              <a:spcBef>
                <a:spcPts val="1600"/>
              </a:spcBef>
              <a:buClrTx/>
              <a:buBlip>
                <a:blip r:embed="rId3"/>
              </a:buBlip>
              <a:defRPr/>
            </a:pPr>
            <a:r>
              <a:rPr lang="sv-SE" sz="1800" dirty="0"/>
              <a:t>Deltagare i en sammankomst måste delta samtidigt (</a:t>
            </a:r>
            <a:r>
              <a:rPr lang="sv-SE" sz="1800" i="1" dirty="0"/>
              <a:t>synkrona</a:t>
            </a:r>
            <a:r>
              <a:rPr lang="sv-SE" sz="1800" dirty="0"/>
              <a:t> sammankomster)</a:t>
            </a:r>
          </a:p>
          <a:p>
            <a:pPr lvl="1" indent="-358775">
              <a:spcBef>
                <a:spcPts val="1600"/>
              </a:spcBef>
              <a:buClrTx/>
              <a:buBlip>
                <a:blip r:embed="rId3"/>
              </a:buBlip>
              <a:defRPr/>
            </a:pPr>
            <a:r>
              <a:rPr lang="sv-SE" sz="1800" dirty="0"/>
              <a:t>Ej distans i Svenska från dag 1, Vardagssvenska, Uppsökande och motiverande insatser till utrikes födda kvinnor, Svenska för föräldralediga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sv-SE" sz="2400" dirty="0"/>
              <a:t>Under pandemin:</a:t>
            </a:r>
          </a:p>
          <a:p>
            <a:pPr marL="720000" marR="0" lvl="1" indent="-358775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sv-SE" sz="1800" dirty="0">
                <a:solidFill>
                  <a:srgbClr val="910048"/>
                </a:solidFill>
                <a:latin typeface="Aaux Next Medium"/>
              </a:rPr>
              <a:t>Deltagare i k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aux Next Medium"/>
                <a:ea typeface="+mn-ea"/>
                <a:cs typeface="+mn-cs"/>
              </a:rPr>
              <a:t>ulturprogram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aux Next Medium"/>
                <a:ea typeface="+mn-ea"/>
                <a:cs typeface="+mn-cs"/>
              </a:rPr>
              <a:t> behöver </a:t>
            </a:r>
            <a:r>
              <a:rPr lang="sv-SE" sz="1800" dirty="0">
                <a:solidFill>
                  <a:srgbClr val="910048"/>
                </a:solidFill>
                <a:latin typeface="Aaux Next Medium"/>
              </a:rPr>
              <a:t>fortfarande samtidigt (synkront)</a:t>
            </a:r>
          </a:p>
          <a:p>
            <a:pPr marL="720000" marR="0" lvl="1" indent="-358775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sv-SE" sz="1800" dirty="0">
                <a:solidFill>
                  <a:srgbClr val="910048"/>
                </a:solidFill>
                <a:latin typeface="Aaux Next Medium"/>
              </a:rPr>
              <a:t>Distans och asynkrona sammankomster är OK i cirkel och annan folkbildningsverksamhet inom ordinarie verksamhet och övriga arrangemangstyper. (Ej asynkront dock i Arbetsmarknadsnära insatser på distans.)</a:t>
            </a:r>
            <a:endParaRPr lang="sv-SE" sz="2400" dirty="0"/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sv-SE" sz="2400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EC5FE1-ECB8-4140-ACD1-289C634F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EC3ED-3BF2-4830-9248-FB57ACCA456B}" type="datetime1">
              <a:rPr kumimoji="0" lang="sv-SE" sz="950" b="0" i="0" u="none" strike="noStrike" kern="1200" cap="none" spc="0" normalizeH="0" baseline="0" noProof="0" smtClean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aux Next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2021-03-14</a:t>
            </a:fld>
            <a:endParaRPr kumimoji="0" lang="sv-SE" sz="950" b="0" i="0" u="none" strike="noStrike" kern="1200" cap="none" spc="0" normalizeH="0" baseline="0" noProof="0">
              <a:ln>
                <a:noFill/>
              </a:ln>
              <a:solidFill>
                <a:srgbClr val="910048"/>
              </a:solidFill>
              <a:effectLst/>
              <a:uLnTx/>
              <a:uFillTx/>
              <a:latin typeface="Aaux Next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40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706245-CD6C-42A8-B8C9-AEEA7315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Året då studieförbunden blev digitala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A11CEC-644C-4364-9B08-141B6805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876425"/>
            <a:ext cx="10116000" cy="4423575"/>
          </a:xfrm>
        </p:spPr>
        <p:txBody>
          <a:bodyPr/>
          <a:lstStyle/>
          <a:p>
            <a:r>
              <a:rPr lang="sv-SE" dirty="0"/>
              <a:t>Verktyg och plattformar</a:t>
            </a:r>
          </a:p>
          <a:p>
            <a:r>
              <a:rPr lang="sv-SE" dirty="0"/>
              <a:t>Former och upplägg</a:t>
            </a:r>
          </a:p>
          <a:p>
            <a:r>
              <a:rPr lang="sv-SE" dirty="0"/>
              <a:t>Ledaren viktigare?</a:t>
            </a:r>
          </a:p>
          <a:p>
            <a:r>
              <a:rPr lang="sv-SE" dirty="0"/>
              <a:t>Interaktion under utveckling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Värden som försvinner</a:t>
            </a:r>
          </a:p>
          <a:p>
            <a:r>
              <a:rPr lang="sv-SE" dirty="0"/>
              <a:t>Värden som tillkommer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Tiden framåt och efter pandemin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2C29E5-F6E7-4C19-933F-6D00CE28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8E69-2AFA-4FCB-84A0-26F27598A280}" type="datetime1">
              <a:rPr lang="sv-SE" smtClean="0"/>
              <a:t>2021-03-14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89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2A75E1-01D0-4514-878B-0F01D08E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67" y="635598"/>
            <a:ext cx="9000000" cy="879611"/>
          </a:xfrm>
        </p:spPr>
        <p:txBody>
          <a:bodyPr anchor="ctr">
            <a:normAutofit/>
          </a:bodyPr>
          <a:lstStyle/>
          <a:p>
            <a:pPr algn="l"/>
            <a:r>
              <a:rPr lang="sv-SE" sz="3200" dirty="0"/>
              <a:t>Cirkeldeltagarna mitt i pandemin</a:t>
            </a:r>
          </a:p>
        </p:txBody>
      </p:sp>
      <p:pic>
        <p:nvPicPr>
          <p:cNvPr id="5" name="Bild 12">
            <a:extLst>
              <a:ext uri="{FF2B5EF4-FFF2-40B4-BE49-F238E27FC236}">
                <a16:creationId xmlns:a16="http://schemas.microsoft.com/office/drawing/2014/main" id="{A85B3B13-B8F9-478A-84E4-D83F841CE7A9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931427" y="1629002"/>
            <a:ext cx="8320000" cy="4680000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5F4002-34CB-4A4D-BD52-4D82A014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0763" y="635598"/>
            <a:ext cx="108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5FF8E69-2AFA-4FCB-84A0-26F27598A280}" type="datetime1">
              <a:rPr lang="sv-SE" smtClean="0"/>
              <a:pPr>
                <a:spcAft>
                  <a:spcPts val="600"/>
                </a:spcAft>
              </a:pPr>
              <a:t>2021-03-14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37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59FB44-7623-46D2-AE48-D426FBF6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1152000"/>
            <a:ext cx="10116000" cy="936000"/>
          </a:xfrm>
        </p:spPr>
        <p:txBody>
          <a:bodyPr anchor="t">
            <a:normAutofit/>
          </a:bodyPr>
          <a:lstStyle/>
          <a:p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fungerade</a:t>
            </a:r>
            <a:r>
              <a:rPr lang="en-US" dirty="0"/>
              <a:t> </a:t>
            </a:r>
            <a:r>
              <a:rPr lang="en-US" dirty="0" err="1"/>
              <a:t>tekniken</a:t>
            </a:r>
            <a:r>
              <a:rPr lang="en-US" dirty="0"/>
              <a:t>?</a:t>
            </a:r>
          </a:p>
        </p:txBody>
      </p:sp>
      <p:pic>
        <p:nvPicPr>
          <p:cNvPr id="5" name="Bild 3">
            <a:extLst>
              <a:ext uri="{FF2B5EF4-FFF2-40B4-BE49-F238E27FC236}">
                <a16:creationId xmlns:a16="http://schemas.microsoft.com/office/drawing/2014/main" id="{6CE07277-2184-469A-856F-D7C71EE8B47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620000" y="1706880"/>
            <a:ext cx="9169920" cy="4593120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C1C8D2-8F4E-45ED-B117-594CAB31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0763" y="635598"/>
            <a:ext cx="108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F0FCDA-FA92-488D-9BD0-9627E601CD86}" type="datetime1">
              <a:rPr lang="sv-SE" smtClean="0"/>
              <a:pPr>
                <a:spcAft>
                  <a:spcPts val="600"/>
                </a:spcAft>
              </a:pPr>
              <a:t>2021-03-14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484784"/>
      </p:ext>
    </p:extLst>
  </p:cSld>
  <p:clrMapOvr>
    <a:masterClrMapping/>
  </p:clrMapOvr>
</p:sld>
</file>

<file path=ppt/theme/theme1.xml><?xml version="1.0" encoding="utf-8"?>
<a:theme xmlns:a="http://schemas.openxmlformats.org/drawingml/2006/main" name="Folkbildningsrådet">
  <a:themeElements>
    <a:clrScheme name="FB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0048"/>
      </a:accent1>
      <a:accent2>
        <a:srgbClr val="FF8200"/>
      </a:accent2>
      <a:accent3>
        <a:srgbClr val="595959"/>
      </a:accent3>
      <a:accent4>
        <a:srgbClr val="CE0058"/>
      </a:accent4>
      <a:accent5>
        <a:srgbClr val="FFCD99"/>
      </a:accent5>
      <a:accent6>
        <a:srgbClr val="BFBFBF"/>
      </a:accent6>
      <a:hlink>
        <a:srgbClr val="0563C1"/>
      </a:hlink>
      <a:folHlink>
        <a:srgbClr val="954F72"/>
      </a:folHlink>
    </a:clrScheme>
    <a:fontScheme name="FBR_PPT">
      <a:majorFont>
        <a:latin typeface="Aaux Next Medium"/>
        <a:ea typeface=""/>
        <a:cs typeface=""/>
      </a:majorFont>
      <a:minorFont>
        <a:latin typeface="Aaux N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kbildningsrådet.potx" id="{0E01AA45-F263-4E76-967E-187C69B5CF66}" vid="{A9DBC1C7-BFC1-48D5-B248-02F8BF9569E5}"/>
    </a:ext>
  </a:extLst>
</a:theme>
</file>

<file path=ppt/theme/theme2.xml><?xml version="1.0" encoding="utf-8"?>
<a:theme xmlns:a="http://schemas.openxmlformats.org/drawingml/2006/main" name="Office-tema">
  <a:themeElements>
    <a:clrScheme name="FB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0048"/>
      </a:accent1>
      <a:accent2>
        <a:srgbClr val="FF8200"/>
      </a:accent2>
      <a:accent3>
        <a:srgbClr val="595959"/>
      </a:accent3>
      <a:accent4>
        <a:srgbClr val="CE0058"/>
      </a:accent4>
      <a:accent5>
        <a:srgbClr val="FFCD99"/>
      </a:accent5>
      <a:accent6>
        <a:srgbClr val="BFBFBF"/>
      </a:accent6>
      <a:hlink>
        <a:srgbClr val="0563C1"/>
      </a:hlink>
      <a:folHlink>
        <a:srgbClr val="954F72"/>
      </a:folHlink>
    </a:clrScheme>
    <a:fontScheme name="FBR_PPT">
      <a:majorFont>
        <a:latin typeface="Aaux Next Medium"/>
        <a:ea typeface=""/>
        <a:cs typeface=""/>
      </a:majorFont>
      <a:minorFont>
        <a:latin typeface="Aaux N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FB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0048"/>
      </a:accent1>
      <a:accent2>
        <a:srgbClr val="FF8200"/>
      </a:accent2>
      <a:accent3>
        <a:srgbClr val="595959"/>
      </a:accent3>
      <a:accent4>
        <a:srgbClr val="CE0058"/>
      </a:accent4>
      <a:accent5>
        <a:srgbClr val="FFCD99"/>
      </a:accent5>
      <a:accent6>
        <a:srgbClr val="BFBFBF"/>
      </a:accent6>
      <a:hlink>
        <a:srgbClr val="0563C1"/>
      </a:hlink>
      <a:folHlink>
        <a:srgbClr val="954F72"/>
      </a:folHlink>
    </a:clrScheme>
    <a:fontScheme name="FBR_PPT">
      <a:majorFont>
        <a:latin typeface="Aaux Next Medium"/>
        <a:ea typeface=""/>
        <a:cs typeface=""/>
      </a:majorFont>
      <a:minorFont>
        <a:latin typeface="Aaux N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Folkbildningsrådet</Template>
  <TotalTime>861</TotalTime>
  <Words>484</Words>
  <Application>Microsoft Office PowerPoint</Application>
  <PresentationFormat>Bredbild</PresentationFormat>
  <Paragraphs>140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1" baseType="lpstr">
      <vt:lpstr>Aaux Next Bold</vt:lpstr>
      <vt:lpstr>Aaux Next Light</vt:lpstr>
      <vt:lpstr>Aaux Next Medium</vt:lpstr>
      <vt:lpstr>Arial</vt:lpstr>
      <vt:lpstr>Berlin Sans FB</vt:lpstr>
      <vt:lpstr>Calibri Regular</vt:lpstr>
      <vt:lpstr>Times New Roman</vt:lpstr>
      <vt:lpstr>Wingdings</vt:lpstr>
      <vt:lpstr>Folkbildningsrådet</vt:lpstr>
      <vt:lpstr>PowerPoint-presentation</vt:lpstr>
      <vt:lpstr>Distansverksamhet nu och framöver</vt:lpstr>
      <vt:lpstr>Folkbildning i Coronatider – ett samlingsprojekt</vt:lpstr>
      <vt:lpstr>Arrangemang och deltagare på distans 2020 och 2019</vt:lpstr>
      <vt:lpstr>Studieförbunden mitt i Pandemin</vt:lpstr>
      <vt:lpstr>Bidragsvillkor och dispenser – distansvillkoren förändrades</vt:lpstr>
      <vt:lpstr>Året då studieförbunden blev digitala</vt:lpstr>
      <vt:lpstr>Cirkeldeltagarna mitt i pandemin</vt:lpstr>
      <vt:lpstr>Hur fungerade tekniken?</vt:lpstr>
      <vt:lpstr>Vad var bra med studiecirkel på distans?</vt:lpstr>
      <vt:lpstr>Vad var mindre bra?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Eva Åström</dc:creator>
  <cp:lastModifiedBy>Eva Åström</cp:lastModifiedBy>
  <cp:revision>2</cp:revision>
  <dcterms:created xsi:type="dcterms:W3CDTF">2020-11-01T18:56:06Z</dcterms:created>
  <dcterms:modified xsi:type="dcterms:W3CDTF">2021-03-14T19:32:16Z</dcterms:modified>
</cp:coreProperties>
</file>